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4630400" cy="8229600"/>
  <p:notesSz cx="8229600" cy="146304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 Medium" panose="020B0604020202020204" charset="-52"/>
      <p:regular r:id="rId1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2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7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1157" y="535186"/>
            <a:ext cx="13268087" cy="1297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Шаруашылық жүргізу құқығындағы мемлекеттік кәсіпорын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681157" y="2124432"/>
            <a:ext cx="13268087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81157" y="2727841"/>
            <a:ext cx="5580221" cy="648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Негізгі сипаттамалар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681157" y="3862983"/>
            <a:ext cx="2595086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Мемлекеттік мүлік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1157" y="4381976"/>
            <a:ext cx="639663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Шаруашылық жүргізу құқығына негізделген.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560231" y="3862983"/>
            <a:ext cx="2595086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Толық меншік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60231" y="4381976"/>
            <a:ext cx="6396633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Мемлекетке толығымен тиесілі.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1157" y="5160526"/>
            <a:ext cx="8789194" cy="648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Қаржы-шаруашылық тәуелсіздігі</a:t>
            </a:r>
            <a:endParaRPr lang="en-US" sz="4050" dirty="0"/>
          </a:p>
        </p:txBody>
      </p:sp>
      <p:sp>
        <p:nvSpPr>
          <p:cNvPr id="10" name="Shape 8"/>
          <p:cNvSpPr/>
          <p:nvPr/>
        </p:nvSpPr>
        <p:spPr>
          <a:xfrm>
            <a:off x="681157" y="6320076"/>
            <a:ext cx="437912" cy="437912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1" name="Text 9"/>
          <p:cNvSpPr/>
          <p:nvPr/>
        </p:nvSpPr>
        <p:spPr>
          <a:xfrm>
            <a:off x="822246" y="6383298"/>
            <a:ext cx="15573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1313617" y="6320076"/>
            <a:ext cx="2595086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Тәуелсіздік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313617" y="6761202"/>
            <a:ext cx="3660577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Қазыналық кәсіпорыннан ерекшеленеді.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168741" y="6320076"/>
            <a:ext cx="437912" cy="437912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5" name="Text 13"/>
          <p:cNvSpPr/>
          <p:nvPr/>
        </p:nvSpPr>
        <p:spPr>
          <a:xfrm>
            <a:off x="5298877" y="6383298"/>
            <a:ext cx="177522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450" dirty="0"/>
          </a:p>
        </p:txBody>
      </p:sp>
      <p:sp>
        <p:nvSpPr>
          <p:cNvPr id="16" name="Text 14"/>
          <p:cNvSpPr/>
          <p:nvPr/>
        </p:nvSpPr>
        <p:spPr>
          <a:xfrm>
            <a:off x="5801201" y="6320076"/>
            <a:ext cx="2679502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Мүлікпен мәмілелер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801201" y="6761202"/>
            <a:ext cx="3660577" cy="934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Иеліктен шығару, жалға алу және басқа да мәмілелерді жүзеге асыруға құқылы.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656326" y="6320076"/>
            <a:ext cx="437912" cy="437912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9" name="Text 17"/>
          <p:cNvSpPr/>
          <p:nvPr/>
        </p:nvSpPr>
        <p:spPr>
          <a:xfrm>
            <a:off x="9780270" y="6383298"/>
            <a:ext cx="19002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450" dirty="0"/>
          </a:p>
        </p:txBody>
      </p:sp>
      <p:sp>
        <p:nvSpPr>
          <p:cNvPr id="20" name="Text 18"/>
          <p:cNvSpPr/>
          <p:nvPr/>
        </p:nvSpPr>
        <p:spPr>
          <a:xfrm>
            <a:off x="10288786" y="6320076"/>
            <a:ext cx="2595086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Жауапкершілік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0288786" y="6761202"/>
            <a:ext cx="3660577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Өзінің міндеттемелері бойынша барлық мүлікпен жауап береді.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015" y="862727"/>
            <a:ext cx="7823478" cy="661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Басқару және қаржыландыру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694015" y="2019419"/>
            <a:ext cx="2644140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Басқару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694015" y="2548176"/>
            <a:ext cx="637925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Басшы және бақылау кеңесі арқылы жүзеге асырылады.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564755" y="2019419"/>
            <a:ext cx="2644140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Қаржыландыру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7564755" y="2548176"/>
            <a:ext cx="6379250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Пайда бөлікті мемлекеттік бюджетке жіберуді қоса алғанда, бекітілген ережелерге сәйкес пайдаланылады.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94015" y="3658672"/>
            <a:ext cx="5288280" cy="661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Мүлік және қызмет</a:t>
            </a:r>
            <a:endParaRPr lang="en-US" sz="4150" dirty="0"/>
          </a:p>
        </p:txBody>
      </p:sp>
      <p:sp>
        <p:nvSpPr>
          <p:cNvPr id="8" name="Shape 6"/>
          <p:cNvSpPr/>
          <p:nvPr/>
        </p:nvSpPr>
        <p:spPr>
          <a:xfrm>
            <a:off x="694015" y="4617125"/>
            <a:ext cx="6522125" cy="2749748"/>
          </a:xfrm>
          <a:prstGeom prst="roundRect">
            <a:avLst>
              <a:gd name="adj" fmla="val 1082"/>
            </a:avLst>
          </a:prstGeom>
          <a:solidFill>
            <a:srgbClr val="4D1529"/>
          </a:solidFill>
          <a:ln/>
        </p:spPr>
      </p:sp>
      <p:sp>
        <p:nvSpPr>
          <p:cNvPr id="9" name="Text 7"/>
          <p:cNvSpPr/>
          <p:nvPr/>
        </p:nvSpPr>
        <p:spPr>
          <a:xfrm>
            <a:off x="892254" y="4815364"/>
            <a:ext cx="2644140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Мүлік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892254" y="5264825"/>
            <a:ext cx="6125647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Негізгі құрал болып табылмайтын және оған шаруашылық жүргізуге берілген жылжымалы мүлікті дербес басқаруға құқылы.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414379" y="4617125"/>
            <a:ext cx="6522125" cy="2749748"/>
          </a:xfrm>
          <a:prstGeom prst="roundRect">
            <a:avLst>
              <a:gd name="adj" fmla="val 1082"/>
            </a:avLst>
          </a:prstGeom>
          <a:solidFill>
            <a:srgbClr val="4D1529"/>
          </a:solidFill>
          <a:ln/>
        </p:spPr>
      </p:sp>
      <p:sp>
        <p:nvSpPr>
          <p:cNvPr id="12" name="Text 10"/>
          <p:cNvSpPr/>
          <p:nvPr/>
        </p:nvSpPr>
        <p:spPr>
          <a:xfrm>
            <a:off x="7612618" y="4815364"/>
            <a:ext cx="2644140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Қызмет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7612618" y="5264825"/>
            <a:ext cx="6125647" cy="1903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Өндіретін тауарлардың (жұмыстардың, көрсетілетін қызметтердің) бағасы шаруашылық жүргізу құқығындағы мемлекеттік кәсіпорынның оларды өндіруге жұмсаған шығындарын, оның қызметінің залалсыздығын және өз табыстары есебінен қаржыландыруды толық өтеуін қамтамасыз етуге тиіс.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783" y="584359"/>
            <a:ext cx="5667375" cy="708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Бақылау кеңесі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83" y="1611511"/>
            <a:ext cx="531257" cy="5312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3783" y="2355294"/>
            <a:ext cx="2833687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Даму жоспарлары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43783" y="2837021"/>
            <a:ext cx="416837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Бағалайды және ұсыныстар береді.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892" y="1611511"/>
            <a:ext cx="531257" cy="5312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0892" y="2355294"/>
            <a:ext cx="2935367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Қаржылық есептілік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0892" y="2837021"/>
            <a:ext cx="4168497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Келіседі және бекітеді.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119" y="1611511"/>
            <a:ext cx="531257" cy="5312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8119" y="2355294"/>
            <a:ext cx="3367921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Басшылық лауазымдар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8119" y="2837021"/>
            <a:ext cx="4168497" cy="102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Кандидаттарды келіседі және жұмыстан шығару туралы шешім қабылдайды.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743783" y="4175879"/>
            <a:ext cx="5667375" cy="708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Атқарушы орган</a:t>
            </a:r>
            <a:endParaRPr lang="en-US" sz="4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130" y="5203031"/>
            <a:ext cx="2168485" cy="77926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962876" y="5465207"/>
            <a:ext cx="132874" cy="42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5326142" y="5415558"/>
            <a:ext cx="2187535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Бақылау кеңесі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166717" y="5999321"/>
            <a:ext cx="8666798" cy="11430"/>
          </a:xfrm>
          <a:prstGeom prst="roundRect">
            <a:avLst>
              <a:gd name="adj" fmla="val 278910"/>
            </a:avLst>
          </a:prstGeom>
          <a:solidFill>
            <a:srgbClr val="662E42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0828" y="6035397"/>
            <a:ext cx="4337090" cy="77926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953589" y="6212562"/>
            <a:ext cx="151448" cy="42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050" dirty="0"/>
          </a:p>
        </p:txBody>
      </p:sp>
      <p:sp>
        <p:nvSpPr>
          <p:cNvPr id="19" name="Text 12"/>
          <p:cNvSpPr/>
          <p:nvPr/>
        </p:nvSpPr>
        <p:spPr>
          <a:xfrm>
            <a:off x="6410444" y="6247924"/>
            <a:ext cx="2379345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Атқарушы орган</a:t>
            </a:r>
            <a:endParaRPr lang="en-US" sz="2200" dirty="0"/>
          </a:p>
        </p:txBody>
      </p:sp>
      <p:sp>
        <p:nvSpPr>
          <p:cNvPr id="20" name="Shape 13"/>
          <p:cNvSpPr/>
          <p:nvPr/>
        </p:nvSpPr>
        <p:spPr>
          <a:xfrm>
            <a:off x="6251019" y="6831687"/>
            <a:ext cx="7582495" cy="11430"/>
          </a:xfrm>
          <a:prstGeom prst="roundRect">
            <a:avLst>
              <a:gd name="adj" fmla="val 278910"/>
            </a:avLst>
          </a:prstGeom>
          <a:solidFill>
            <a:srgbClr val="662E42"/>
          </a:solidFill>
          <a:ln/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526" y="6867763"/>
            <a:ext cx="6505694" cy="779264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3948232" y="7044928"/>
            <a:ext cx="162044" cy="42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050" dirty="0"/>
          </a:p>
        </p:txBody>
      </p:sp>
      <p:sp>
        <p:nvSpPr>
          <p:cNvPr id="23" name="Text 15"/>
          <p:cNvSpPr/>
          <p:nvPr/>
        </p:nvSpPr>
        <p:spPr>
          <a:xfrm>
            <a:off x="7494746" y="7080290"/>
            <a:ext cx="1487091" cy="354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Ішкі аудит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Произвольный</PresentationFormat>
  <Paragraphs>43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Brygada 1918 Bold</vt:lpstr>
      <vt:lpstr>Calibri</vt:lpstr>
      <vt:lpstr>Montserrat Medium</vt:lpstr>
      <vt:lpstr>Arial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2025-01-30T07:44:41Z</dcterms:created>
  <dcterms:modified xsi:type="dcterms:W3CDTF">2025-01-30T07:46:25Z</dcterms:modified>
</cp:coreProperties>
</file>